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25" r:id="rId3"/>
    <p:sldId id="318" r:id="rId4"/>
    <p:sldId id="327" r:id="rId5"/>
    <p:sldId id="328" r:id="rId6"/>
    <p:sldId id="329" r:id="rId7"/>
    <p:sldId id="286" r:id="rId8"/>
    <p:sldId id="323" r:id="rId9"/>
    <p:sldId id="315" r:id="rId10"/>
    <p:sldId id="319" r:id="rId11"/>
    <p:sldId id="305" r:id="rId12"/>
    <p:sldId id="324" r:id="rId13"/>
    <p:sldId id="289" r:id="rId14"/>
    <p:sldId id="326" r:id="rId15"/>
    <p:sldId id="284" r:id="rId16"/>
    <p:sldId id="314" r:id="rId17"/>
    <p:sldId id="316" r:id="rId18"/>
    <p:sldId id="317" r:id="rId19"/>
    <p:sldId id="321" r:id="rId20"/>
    <p:sldId id="300" r:id="rId21"/>
    <p:sldId id="320" r:id="rId22"/>
    <p:sldId id="295" r:id="rId23"/>
    <p:sldId id="290" r:id="rId24"/>
    <p:sldId id="287" r:id="rId25"/>
    <p:sldId id="297" r:id="rId26"/>
    <p:sldId id="294" r:id="rId27"/>
    <p:sldId id="291" r:id="rId28"/>
    <p:sldId id="267" r:id="rId29"/>
    <p:sldId id="269" r:id="rId30"/>
    <p:sldId id="293" r:id="rId31"/>
    <p:sldId id="312" r:id="rId32"/>
    <p:sldId id="292" r:id="rId33"/>
    <p:sldId id="258" r:id="rId34"/>
    <p:sldId id="271" r:id="rId35"/>
    <p:sldId id="301" r:id="rId36"/>
    <p:sldId id="282" r:id="rId37"/>
    <p:sldId id="288" r:id="rId38"/>
    <p:sldId id="261" r:id="rId39"/>
    <p:sldId id="285" r:id="rId40"/>
    <p:sldId id="308" r:id="rId41"/>
    <p:sldId id="309" r:id="rId42"/>
    <p:sldId id="298" r:id="rId43"/>
    <p:sldId id="302" r:id="rId44"/>
    <p:sldId id="296" r:id="rId45"/>
    <p:sldId id="283" r:id="rId46"/>
    <p:sldId id="3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A58537"/>
    <a:srgbClr val="156082"/>
    <a:srgbClr val="46B1E1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99" d="100"/>
          <a:sy n="99" d="100"/>
        </p:scale>
        <p:origin x="4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6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12" Type="http://schemas.openxmlformats.org/officeDocument/2006/relationships/image" Target="../media/image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83.svg"/><Relationship Id="rId5" Type="http://schemas.openxmlformats.org/officeDocument/2006/relationships/image" Target="../media/image54.svg"/><Relationship Id="rId10" Type="http://schemas.openxmlformats.org/officeDocument/2006/relationships/image" Target="../media/image82.png"/><Relationship Id="rId4" Type="http://schemas.openxmlformats.org/officeDocument/2006/relationships/image" Target="../media/image53.png"/><Relationship Id="rId9" Type="http://schemas.openxmlformats.org/officeDocument/2006/relationships/image" Target="../media/image8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9.svg"/><Relationship Id="rId7" Type="http://schemas.openxmlformats.org/officeDocument/2006/relationships/image" Target="../media/image6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4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3" y="1669577"/>
            <a:ext cx="270349" cy="6048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7232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e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8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7" y="2926751"/>
            <a:ext cx="270348" cy="9939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stCxn id="56" idx="1"/>
            <a:endCxn id="54" idx="1"/>
          </p:cNvCxnSpPr>
          <p:nvPr/>
        </p:nvCxnSpPr>
        <p:spPr>
          <a:xfrm>
            <a:off x="1176793" y="1300035"/>
            <a:ext cx="240165" cy="75067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stCxn id="58" idx="1"/>
            <a:endCxn id="48" idx="1"/>
          </p:cNvCxnSpPr>
          <p:nvPr/>
        </p:nvCxnSpPr>
        <p:spPr>
          <a:xfrm>
            <a:off x="1176792" y="1972021"/>
            <a:ext cx="268305" cy="2816905"/>
          </a:xfrm>
          <a:prstGeom prst="bentConnector3">
            <a:avLst>
              <a:gd name="adj1" fmla="val 164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stCxn id="107" idx="1"/>
            <a:endCxn id="103" idx="1"/>
          </p:cNvCxnSpPr>
          <p:nvPr/>
        </p:nvCxnSpPr>
        <p:spPr>
          <a:xfrm>
            <a:off x="7288505" y="1227649"/>
            <a:ext cx="268816" cy="88484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stCxn id="108" idx="1"/>
            <a:endCxn id="106" idx="1"/>
          </p:cNvCxnSpPr>
          <p:nvPr/>
        </p:nvCxnSpPr>
        <p:spPr>
          <a:xfrm>
            <a:off x="7288505" y="3423707"/>
            <a:ext cx="268816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7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20098</TotalTime>
  <Words>552</Words>
  <Application>Microsoft Office PowerPoint</Application>
  <PresentationFormat>Widescreen</PresentationFormat>
  <Paragraphs>323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158</cp:revision>
  <dcterms:created xsi:type="dcterms:W3CDTF">2025-03-18T16:01:18Z</dcterms:created>
  <dcterms:modified xsi:type="dcterms:W3CDTF">2025-06-04T16:21:20Z</dcterms:modified>
</cp:coreProperties>
</file>